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AT" sz="2000" spc="-1" strike="noStrike">
                <a:latin typeface="Arial"/>
              </a:rPr>
              <a:t>Format der Notizen mittels Klicken bearbeiten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AT" sz="1400" spc="-1" strike="noStrike">
                <a:latin typeface="Times New Roman"/>
              </a:rPr>
              <a:t> </a:t>
            </a:r>
            <a:endParaRPr b="0" lang="de-AT" sz="1400" spc="-1" strike="noStrike"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AT" sz="1400" spc="-1" strike="noStrike">
                <a:latin typeface="Times New Roman"/>
              </a:rPr>
              <a:t> </a:t>
            </a:r>
            <a:endParaRPr b="0" lang="de-AT" sz="1400" spc="-1" strike="noStrike"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AT" sz="1400" spc="-1" strike="noStrike">
                <a:latin typeface="Times New Roman"/>
              </a:rPr>
              <a:t> </a:t>
            </a:r>
            <a:endParaRPr b="0" lang="de-AT" sz="1400" spc="-1" strike="noStrike">
              <a:latin typeface="Times New Roman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8D9C34B-BCA9-4BE2-BB38-7A6067A17636}" type="slidenum">
              <a:rPr b="0" lang="de-AT" sz="1400" spc="-1" strike="noStrike">
                <a:latin typeface="Times New Roman"/>
              </a:rPr>
              <a:t>1</a:t>
            </a:fld>
            <a:endParaRPr b="0" lang="de-A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endParaRPr b="0" lang="de-AT" sz="2000" spc="-1" strike="noStrike">
              <a:latin typeface="Arial"/>
            </a:endParaRPr>
          </a:p>
          <a:p>
            <a:endParaRPr b="0" lang="de-AT" sz="20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fld id="{36ED8FCF-DD39-46F2-BBA0-286BBCEF3107}" type="slidenum">
              <a:rPr b="0" lang="de-AT" sz="18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AT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3424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1128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1128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53424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-1834920"/>
            <a:ext cx="227880" cy="1139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78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-1834920"/>
            <a:ext cx="227880" cy="1139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3424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1128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1128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53424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45720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-1834920"/>
            <a:ext cx="227880" cy="1139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78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3424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1128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1128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53424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45720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-1834920"/>
            <a:ext cx="227880" cy="1139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78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3424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1128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1128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53424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45720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457200" y="-1834920"/>
            <a:ext cx="227880" cy="1139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78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78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3424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11280" y="16002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1128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body"/>
          </p:nvPr>
        </p:nvSpPr>
        <p:spPr>
          <a:xfrm>
            <a:off x="53424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 type="body"/>
          </p:nvPr>
        </p:nvSpPr>
        <p:spPr>
          <a:xfrm>
            <a:off x="457200" y="3963600"/>
            <a:ext cx="730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73840" y="39636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73840" y="1600200"/>
            <a:ext cx="110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227880" cy="215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8a54">
            <a:alpha val="7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371600" y="3886200"/>
            <a:ext cx="6399000" cy="17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de-AT" sz="1800" spc="-1" strike="noStrike">
                <a:solidFill>
                  <a:srgbClr val="8b8b8b"/>
                </a:solidFill>
                <a:latin typeface="Calibri"/>
                <a:ea typeface="DejaVu Sans"/>
              </a:rPr>
              <a:t>Klik om het opmaakprofiel van de modelondertitel te bewerken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8a54">
            <a:alpha val="7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AT" sz="1800" spc="-1" strike="noStrike">
                <a:latin typeface="Arial"/>
              </a:rPr>
              <a:t>Format des Titeltextes durch Klicken bearbeiten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Format des Gliederungstextes durch Klicken bearbeiten</a:t>
            </a:r>
            <a:endParaRPr b="0" lang="de-A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1800" spc="-1" strike="noStrike">
                <a:latin typeface="Arial"/>
              </a:rPr>
              <a:t>Zweite Gliederungsebene</a:t>
            </a:r>
            <a:endParaRPr b="0" lang="de-A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Dritte Gliederungsebene</a:t>
            </a:r>
            <a:endParaRPr b="0" lang="de-A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1800" spc="-1" strike="noStrike">
                <a:latin typeface="Arial"/>
              </a:rPr>
              <a:t>Vierte Gliederungsebene</a:t>
            </a:r>
            <a:endParaRPr b="0" lang="de-A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Fünfte Gliederungsebene</a:t>
            </a:r>
            <a:endParaRPr b="0" lang="de-A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Sechste Gliederungsebene</a:t>
            </a:r>
            <a:endParaRPr b="0" lang="de-A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Siebte Gliederungsebene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97320" y="1600200"/>
            <a:ext cx="227880" cy="452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Format des Gliederungstextes durch Klicken bearbeiten</a:t>
            </a:r>
            <a:endParaRPr b="0" lang="de-A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1800" spc="-1" strike="noStrike">
                <a:latin typeface="Arial"/>
              </a:rPr>
              <a:t>Zweite Gliederungsebene</a:t>
            </a:r>
            <a:endParaRPr b="0" lang="de-A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Dritte Gliederungsebene</a:t>
            </a:r>
            <a:endParaRPr b="0" lang="de-A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1800" spc="-1" strike="noStrike">
                <a:latin typeface="Arial"/>
              </a:rPr>
              <a:t>Vierte Gliederungsebene</a:t>
            </a:r>
            <a:endParaRPr b="0" lang="de-A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Fünfte Gliederungsebene</a:t>
            </a:r>
            <a:endParaRPr b="0" lang="de-A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Sechste Gliederungsebene</a:t>
            </a:r>
            <a:endParaRPr b="0" lang="de-A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1800" spc="-1" strike="noStrike">
                <a:latin typeface="Arial"/>
              </a:rPr>
              <a:t>Siebte Gliederungsebene</a:t>
            </a:r>
            <a:endParaRPr b="0" lang="de-A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8a54">
            <a:alpha val="7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8a54">
            <a:alpha val="7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8a54">
            <a:alpha val="7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792440" y="61272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3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000080" y="1000080"/>
            <a:ext cx="7770600" cy="152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Renovatie Bad und Wohnen</a:t>
            </a:r>
            <a:endParaRPr b="0" lang="de-AT" sz="36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371600" y="3886200"/>
            <a:ext cx="6399000" cy="17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Afbeelding 12" descr=""/>
          <p:cNvPicPr/>
          <p:nvPr/>
        </p:nvPicPr>
        <p:blipFill>
          <a:blip r:embed="rId1"/>
          <a:stretch/>
        </p:blipFill>
        <p:spPr>
          <a:xfrm>
            <a:off x="4429080" y="3744000"/>
            <a:ext cx="4221000" cy="281340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 rot="105600">
            <a:off x="4826160" y="4158720"/>
            <a:ext cx="3600000" cy="996120"/>
          </a:xfrm>
          <a:prstGeom prst="rect">
            <a:avLst/>
          </a:prstGeom>
          <a:ln>
            <a:noFill/>
          </a:ln>
        </p:spPr>
      </p:pic>
      <p:sp>
        <p:nvSpPr>
          <p:cNvPr id="202" name="TextShape 3"/>
          <p:cNvSpPr txBox="1"/>
          <p:nvPr/>
        </p:nvSpPr>
        <p:spPr>
          <a:xfrm rot="21585600">
            <a:off x="4149360" y="3484800"/>
            <a:ext cx="4804920" cy="31291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algn="ctr"/>
            <a:r>
              <a:rPr b="0" lang="de-AT" sz="1800" spc="-1" strike="noStrike">
                <a:latin typeface="Arial"/>
              </a:rPr>
              <a:t>Wohnzimmer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203" name="TextShape 4"/>
          <p:cNvSpPr txBox="1"/>
          <p:nvPr/>
        </p:nvSpPr>
        <p:spPr>
          <a:xfrm>
            <a:off x="504000" y="2355120"/>
            <a:ext cx="2966400" cy="34768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algn="ctr"/>
            <a:r>
              <a:rPr b="0" lang="de-AT" sz="1800" spc="-1" strike="noStrike">
                <a:latin typeface="Arial"/>
              </a:rPr>
              <a:t>Bad</a:t>
            </a:r>
            <a:endParaRPr b="0" lang="de-AT" sz="18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Fliesen arbeiten</a:t>
            </a:r>
            <a:endParaRPr b="0" lang="de-A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AT" sz="3600" spc="-1" strike="noStrike">
              <a:latin typeface="Arial"/>
            </a:endParaRPr>
          </a:p>
        </p:txBody>
      </p:sp>
      <p:pic>
        <p:nvPicPr>
          <p:cNvPr id="238" name="Tijdelijke aanduiding voor inhoud 3" descr=""/>
          <p:cNvPicPr/>
          <p:nvPr/>
        </p:nvPicPr>
        <p:blipFill>
          <a:blip r:embed="rId1"/>
          <a:stretch/>
        </p:blipFill>
        <p:spPr>
          <a:xfrm>
            <a:off x="285840" y="1143000"/>
            <a:ext cx="3535560" cy="2356560"/>
          </a:xfrm>
          <a:prstGeom prst="rect">
            <a:avLst/>
          </a:prstGeom>
          <a:ln>
            <a:noFill/>
          </a:ln>
        </p:spPr>
      </p:pic>
      <p:pic>
        <p:nvPicPr>
          <p:cNvPr id="239" name="Afbeelding 5" descr=""/>
          <p:cNvPicPr/>
          <p:nvPr/>
        </p:nvPicPr>
        <p:blipFill>
          <a:blip r:embed="rId2"/>
          <a:stretch/>
        </p:blipFill>
        <p:spPr>
          <a:xfrm>
            <a:off x="285840" y="3857760"/>
            <a:ext cx="3542400" cy="2360880"/>
          </a:xfrm>
          <a:prstGeom prst="rect">
            <a:avLst/>
          </a:prstGeom>
          <a:ln>
            <a:noFill/>
          </a:ln>
        </p:spPr>
      </p:pic>
      <p:pic>
        <p:nvPicPr>
          <p:cNvPr id="240" name="Afbeelding 6" descr=""/>
          <p:cNvPicPr/>
          <p:nvPr/>
        </p:nvPicPr>
        <p:blipFill>
          <a:blip r:embed="rId3"/>
          <a:stretch/>
        </p:blipFill>
        <p:spPr>
          <a:xfrm rot="5400000">
            <a:off x="4159800" y="2124720"/>
            <a:ext cx="4614120" cy="307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Einfugen</a:t>
            </a:r>
            <a:endParaRPr b="0" lang="de-AT" sz="4400" spc="-1" strike="noStrike">
              <a:latin typeface="Arial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1"/>
          <a:stretch/>
        </p:blipFill>
        <p:spPr>
          <a:xfrm>
            <a:off x="2551680" y="2340000"/>
            <a:ext cx="4106880" cy="273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Alt und Neu</a:t>
            </a:r>
            <a:endParaRPr b="0" lang="de-AT" sz="4400" spc="-1" strike="noStrike">
              <a:latin typeface="Arial"/>
            </a:endParaRPr>
          </a:p>
        </p:txBody>
      </p:sp>
      <p:pic>
        <p:nvPicPr>
          <p:cNvPr id="244" name="Tijdelijke aanduiding voor inhoud 7" descr=""/>
          <p:cNvPicPr/>
          <p:nvPr/>
        </p:nvPicPr>
        <p:blipFill>
          <a:blip r:embed="rId1"/>
          <a:stretch/>
        </p:blipFill>
        <p:spPr>
          <a:xfrm>
            <a:off x="5164560" y="1600200"/>
            <a:ext cx="3003840" cy="4524120"/>
          </a:xfrm>
          <a:prstGeom prst="rect">
            <a:avLst/>
          </a:prstGeom>
          <a:ln>
            <a:noFill/>
          </a:ln>
        </p:spPr>
      </p:pic>
      <p:pic>
        <p:nvPicPr>
          <p:cNvPr id="245" name="Tijdelijke aanduiding voor inhoud 16" descr=""/>
          <p:cNvPicPr/>
          <p:nvPr/>
        </p:nvPicPr>
        <p:blipFill>
          <a:blip r:embed="rId2"/>
          <a:stretch/>
        </p:blipFill>
        <p:spPr>
          <a:xfrm rot="5400000">
            <a:off x="74520" y="1995120"/>
            <a:ext cx="3063600" cy="2784240"/>
          </a:xfrm>
          <a:prstGeom prst="rect">
            <a:avLst/>
          </a:prstGeom>
          <a:ln>
            <a:noFill/>
          </a:ln>
        </p:spPr>
      </p:pic>
    </p:spTree>
  </p:cSld>
  <p:transition>
    <p:wedge/>
  </p:transition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7" name="Tijdelijke aanduiding voor inhoud 3" descr=""/>
          <p:cNvPicPr/>
          <p:nvPr/>
        </p:nvPicPr>
        <p:blipFill>
          <a:blip r:embed="rId1"/>
          <a:stretch/>
        </p:blipFill>
        <p:spPr>
          <a:xfrm>
            <a:off x="1368000" y="1656000"/>
            <a:ext cx="2640240" cy="4464000"/>
          </a:xfrm>
          <a:prstGeom prst="rect">
            <a:avLst/>
          </a:prstGeom>
          <a:ln>
            <a:noFill/>
          </a:ln>
        </p:spPr>
      </p:pic>
      <p:pic>
        <p:nvPicPr>
          <p:cNvPr id="248" name="Afbeelding 6" descr=""/>
          <p:cNvPicPr/>
          <p:nvPr/>
        </p:nvPicPr>
        <p:blipFill>
          <a:blip r:embed="rId2"/>
          <a:stretch/>
        </p:blipFill>
        <p:spPr>
          <a:xfrm>
            <a:off x="4992120" y="1656000"/>
            <a:ext cx="2855880" cy="4464000"/>
          </a:xfrm>
          <a:prstGeom prst="rect">
            <a:avLst/>
          </a:prstGeom>
          <a:ln>
            <a:noFill/>
          </a:ln>
        </p:spPr>
      </p:pic>
      <p:sp>
        <p:nvSpPr>
          <p:cNvPr id="249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de-AT" sz="3600" spc="-1" strike="noStrike">
                <a:latin typeface="Arial"/>
              </a:rPr>
              <a:t>Neu verfließt mit Marmor</a:t>
            </a:r>
            <a:endParaRPr b="0" lang="de-AT" sz="3600" spc="-1" strike="noStrike">
              <a:latin typeface="Arial"/>
            </a:endParaRPr>
          </a:p>
        </p:txBody>
      </p:sp>
    </p:spTree>
  </p:cSld>
  <p:timing>
    <p:tnLst>
      <p:par>
        <p:cTn id="98" dur="indefinite" restart="never" nodeType="tmRoot">
          <p:childTnLst>
            <p:seq>
              <p:cTn id="9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Neu und Altes wc</a:t>
            </a:r>
            <a:endParaRPr b="0" lang="de-AT" sz="3600" spc="-1" strike="noStrike">
              <a:latin typeface="Arial"/>
            </a:endParaRPr>
          </a:p>
        </p:txBody>
      </p:sp>
      <p:pic>
        <p:nvPicPr>
          <p:cNvPr id="251" name="Afbeelding 6" descr=""/>
          <p:cNvPicPr/>
          <p:nvPr/>
        </p:nvPicPr>
        <p:blipFill>
          <a:blip r:embed="rId1"/>
          <a:stretch/>
        </p:blipFill>
        <p:spPr>
          <a:xfrm>
            <a:off x="4786200" y="1571760"/>
            <a:ext cx="3002400" cy="4522320"/>
          </a:xfrm>
          <a:prstGeom prst="rect">
            <a:avLst/>
          </a:prstGeom>
          <a:ln>
            <a:noFill/>
          </a:ln>
        </p:spPr>
      </p:pic>
      <p:pic>
        <p:nvPicPr>
          <p:cNvPr id="252" name="Tijdelijke aanduiding voor inhoud 10" descr=""/>
          <p:cNvPicPr/>
          <p:nvPr/>
        </p:nvPicPr>
        <p:blipFill>
          <a:blip r:embed="rId2"/>
          <a:stretch/>
        </p:blipFill>
        <p:spPr>
          <a:xfrm rot="5400000">
            <a:off x="143640" y="2375640"/>
            <a:ext cx="4464000" cy="28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Neu und altes möbel</a:t>
            </a:r>
            <a:endParaRPr b="0" lang="de-AT" sz="3600" spc="-1" strike="noStrike">
              <a:latin typeface="Arial"/>
            </a:endParaRPr>
          </a:p>
        </p:txBody>
      </p:sp>
      <p:pic>
        <p:nvPicPr>
          <p:cNvPr id="254" name="Tijdelijke aanduiding voor afbeelding 4" descr=""/>
          <p:cNvPicPr/>
          <p:nvPr/>
        </p:nvPicPr>
        <p:blipFill>
          <a:blip r:embed="rId1"/>
          <a:stretch/>
        </p:blipFill>
        <p:spPr>
          <a:xfrm>
            <a:off x="285840" y="2500200"/>
            <a:ext cx="3219480" cy="2147040"/>
          </a:xfrm>
          <a:prstGeom prst="rect">
            <a:avLst/>
          </a:prstGeom>
          <a:ln>
            <a:noFill/>
          </a:ln>
        </p:spPr>
      </p:pic>
      <p:pic>
        <p:nvPicPr>
          <p:cNvPr id="255" name="Afbeelding 4" descr=""/>
          <p:cNvPicPr/>
          <p:nvPr/>
        </p:nvPicPr>
        <p:blipFill>
          <a:blip r:embed="rId2"/>
          <a:stretch/>
        </p:blipFill>
        <p:spPr>
          <a:xfrm>
            <a:off x="4786200" y="1428840"/>
            <a:ext cx="3318840" cy="499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Neue Einlauf dusche.</a:t>
            </a:r>
            <a:endParaRPr b="0" lang="de-AT" sz="3600" spc="-1" strike="noStrike">
              <a:latin typeface="Arial"/>
            </a:endParaRPr>
          </a:p>
        </p:txBody>
      </p:sp>
      <p:pic>
        <p:nvPicPr>
          <p:cNvPr id="257" name="Tijdelijke aanduiding voor inhoud 3" descr=""/>
          <p:cNvPicPr/>
          <p:nvPr/>
        </p:nvPicPr>
        <p:blipFill>
          <a:blip r:embed="rId1"/>
          <a:stretch/>
        </p:blipFill>
        <p:spPr>
          <a:xfrm>
            <a:off x="3069360" y="1600200"/>
            <a:ext cx="3003840" cy="452412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57200" y="1600200"/>
            <a:ext cx="96012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"/>
          <p:cNvSpPr/>
          <p:nvPr/>
        </p:nvSpPr>
        <p:spPr>
          <a:xfrm>
            <a:off x="1467000" y="1600200"/>
            <a:ext cx="96012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3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</a:t>
            </a:r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Möbel und wc</a:t>
            </a:r>
            <a:endParaRPr b="0" lang="de-AT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AT" sz="4400" spc="-1" strike="noStrike"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1071360" y="1102320"/>
            <a:ext cx="7070400" cy="469476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wedge/>
  </p:transition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685800" y="2175480"/>
            <a:ext cx="7770600" cy="137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2"/>
          <p:cNvSpPr/>
          <p:nvPr/>
        </p:nvSpPr>
        <p:spPr>
          <a:xfrm>
            <a:off x="457200" y="1649520"/>
            <a:ext cx="8227800" cy="44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extShape 3"/>
          <p:cNvSpPr txBox="1"/>
          <p:nvPr/>
        </p:nvSpPr>
        <p:spPr>
          <a:xfrm>
            <a:off x="4464000" y="1517760"/>
            <a:ext cx="3960000" cy="3594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algn="ctr"/>
            <a:r>
              <a:rPr b="0" lang="de-AT" sz="1800" spc="-1" strike="noStrike">
                <a:latin typeface="Arial"/>
              </a:rPr>
              <a:t>Keuche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207" name="TextShape 4"/>
          <p:cNvSpPr txBox="1"/>
          <p:nvPr/>
        </p:nvSpPr>
        <p:spPr>
          <a:xfrm>
            <a:off x="1118880" y="567360"/>
            <a:ext cx="2434320" cy="2434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algn="ctr"/>
            <a:r>
              <a:rPr b="0" lang="de-AT" sz="1800" spc="-1" strike="noStrike">
                <a:latin typeface="Arial"/>
              </a:rPr>
              <a:t>Party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208" name="TextShape 5"/>
          <p:cNvSpPr txBox="1"/>
          <p:nvPr/>
        </p:nvSpPr>
        <p:spPr>
          <a:xfrm>
            <a:off x="1152000" y="3456000"/>
            <a:ext cx="2448000" cy="2253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algn="ctr"/>
            <a:r>
              <a:rPr b="0" lang="de-AT" sz="1800" spc="-1" strike="noStrike">
                <a:latin typeface="Arial"/>
              </a:rPr>
              <a:t>Esszimmer</a:t>
            </a:r>
            <a:endParaRPr b="0" lang="de-AT" sz="18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Altbau</a:t>
            </a:r>
            <a:endParaRPr b="0" lang="de-AT" sz="4400" spc="-1" strike="noStrike">
              <a:latin typeface="Arial"/>
            </a:endParaRPr>
          </a:p>
        </p:txBody>
      </p:sp>
      <p:pic>
        <p:nvPicPr>
          <p:cNvPr id="210" name="Tijdelijke aanduiding voor afbeelding 4" descr=""/>
          <p:cNvPicPr/>
          <p:nvPr/>
        </p:nvPicPr>
        <p:blipFill>
          <a:blip r:embed="rId1"/>
          <a:stretch/>
        </p:blipFill>
        <p:spPr>
          <a:xfrm>
            <a:off x="2857320" y="2928960"/>
            <a:ext cx="3220200" cy="2145960"/>
          </a:xfrm>
          <a:prstGeom prst="rect">
            <a:avLst/>
          </a:prstGeom>
          <a:ln>
            <a:noFill/>
          </a:ln>
        </p:spPr>
      </p:pic>
      <p:pic>
        <p:nvPicPr>
          <p:cNvPr id="211" name="Tijdelijke aanduiding voor inhoud 16" descr=""/>
          <p:cNvPicPr/>
          <p:nvPr/>
        </p:nvPicPr>
        <p:blipFill>
          <a:blip r:embed="rId2"/>
          <a:stretch/>
        </p:blipFill>
        <p:spPr>
          <a:xfrm rot="5400000">
            <a:off x="5901480" y="2958480"/>
            <a:ext cx="3629520" cy="2427120"/>
          </a:xfrm>
          <a:prstGeom prst="rect">
            <a:avLst/>
          </a:prstGeom>
          <a:ln>
            <a:noFill/>
          </a:ln>
        </p:spPr>
      </p:pic>
      <p:pic>
        <p:nvPicPr>
          <p:cNvPr id="212" name="Afbeelding 18" descr=""/>
          <p:cNvPicPr/>
          <p:nvPr/>
        </p:nvPicPr>
        <p:blipFill>
          <a:blip r:embed="rId3"/>
          <a:stretch/>
        </p:blipFill>
        <p:spPr>
          <a:xfrm rot="5400000">
            <a:off x="-246600" y="2178720"/>
            <a:ext cx="3213000" cy="214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28760" y="142920"/>
            <a:ext cx="7684920" cy="70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Abbruch</a:t>
            </a:r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4645080" y="1535040"/>
            <a:ext cx="40399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4645080" y="1535040"/>
            <a:ext cx="40399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Tijdelijke aanduiding voor inhoud 8" descr=""/>
          <p:cNvPicPr/>
          <p:nvPr/>
        </p:nvPicPr>
        <p:blipFill>
          <a:blip r:embed="rId1"/>
          <a:stretch/>
        </p:blipFill>
        <p:spPr>
          <a:xfrm rot="5400000">
            <a:off x="-209880" y="1976400"/>
            <a:ext cx="4713120" cy="3141360"/>
          </a:xfrm>
          <a:prstGeom prst="rect">
            <a:avLst/>
          </a:prstGeom>
          <a:ln>
            <a:noFill/>
          </a:ln>
        </p:spPr>
      </p:pic>
      <p:pic>
        <p:nvPicPr>
          <p:cNvPr id="217" name="Tijdelijke aanduiding voor inhoud 13" descr=""/>
          <p:cNvPicPr/>
          <p:nvPr/>
        </p:nvPicPr>
        <p:blipFill>
          <a:blip r:embed="rId2"/>
          <a:stretch/>
        </p:blipFill>
        <p:spPr>
          <a:xfrm>
            <a:off x="4997880" y="1004400"/>
            <a:ext cx="3570120" cy="2379600"/>
          </a:xfrm>
          <a:prstGeom prst="rect">
            <a:avLst/>
          </a:prstGeom>
          <a:ln>
            <a:noFill/>
          </a:ln>
        </p:spPr>
      </p:pic>
      <p:pic>
        <p:nvPicPr>
          <p:cNvPr id="218" name="Afbeelding 14" descr=""/>
          <p:cNvPicPr/>
          <p:nvPr/>
        </p:nvPicPr>
        <p:blipFill>
          <a:blip r:embed="rId3"/>
          <a:stretch/>
        </p:blipFill>
        <p:spPr>
          <a:xfrm>
            <a:off x="5040000" y="3879000"/>
            <a:ext cx="3578040" cy="238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5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Lieferung</a:t>
            </a:r>
            <a:endParaRPr b="0" lang="de-AT" sz="3600" spc="-1" strike="noStrike">
              <a:latin typeface="Arial"/>
            </a:endParaRPr>
          </a:p>
        </p:txBody>
      </p:sp>
      <p:pic>
        <p:nvPicPr>
          <p:cNvPr id="220" name="Tijdelijke aanduiding voor inhoud 3" descr=""/>
          <p:cNvPicPr/>
          <p:nvPr/>
        </p:nvPicPr>
        <p:blipFill>
          <a:blip r:embed="rId1"/>
          <a:stretch/>
        </p:blipFill>
        <p:spPr>
          <a:xfrm>
            <a:off x="214200" y="1285920"/>
            <a:ext cx="4686840" cy="2855880"/>
          </a:xfrm>
          <a:prstGeom prst="rect">
            <a:avLst/>
          </a:prstGeom>
          <a:ln>
            <a:noFill/>
          </a:ln>
        </p:spPr>
      </p:pic>
      <p:pic>
        <p:nvPicPr>
          <p:cNvPr id="221" name="Afbeelding 4" descr=""/>
          <p:cNvPicPr/>
          <p:nvPr/>
        </p:nvPicPr>
        <p:blipFill>
          <a:blip r:embed="rId2"/>
          <a:stretch/>
        </p:blipFill>
        <p:spPr>
          <a:xfrm>
            <a:off x="5072040" y="3929040"/>
            <a:ext cx="3899520" cy="25992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mph" presetID="8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Leitungen verlegen</a:t>
            </a:r>
            <a:endParaRPr b="0" lang="de-AT" sz="3600" spc="-1" strike="noStrike">
              <a:latin typeface="Arial"/>
            </a:endParaRPr>
          </a:p>
        </p:txBody>
      </p:sp>
      <p:pic>
        <p:nvPicPr>
          <p:cNvPr id="223" name="Tijdelijke aanduiding voor inhoud 3" descr=""/>
          <p:cNvPicPr/>
          <p:nvPr/>
        </p:nvPicPr>
        <p:blipFill>
          <a:blip r:embed="rId1"/>
          <a:stretch/>
        </p:blipFill>
        <p:spPr>
          <a:xfrm>
            <a:off x="285840" y="1714320"/>
            <a:ext cx="3674160" cy="2570040"/>
          </a:xfrm>
          <a:prstGeom prst="rect">
            <a:avLst/>
          </a:prstGeom>
          <a:ln>
            <a:noFill/>
          </a:ln>
        </p:spPr>
      </p:pic>
      <p:pic>
        <p:nvPicPr>
          <p:cNvPr id="224" name="Afbeelding 4" descr=""/>
          <p:cNvPicPr/>
          <p:nvPr/>
        </p:nvPicPr>
        <p:blipFill>
          <a:blip r:embed="rId2"/>
          <a:stretch/>
        </p:blipFill>
        <p:spPr>
          <a:xfrm>
            <a:off x="4536000" y="3024000"/>
            <a:ext cx="4212720" cy="280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Estrich arbeiten</a:t>
            </a:r>
            <a:endParaRPr b="0" lang="de-AT" sz="3600" spc="-1" strike="noStrike">
              <a:latin typeface="Arial"/>
            </a:endParaRPr>
          </a:p>
        </p:txBody>
      </p:sp>
      <p:pic>
        <p:nvPicPr>
          <p:cNvPr id="226" name="Afbeelding 4" descr=""/>
          <p:cNvPicPr/>
          <p:nvPr/>
        </p:nvPicPr>
        <p:blipFill>
          <a:blip r:embed="rId1"/>
          <a:stretch/>
        </p:blipFill>
        <p:spPr>
          <a:xfrm>
            <a:off x="667440" y="3960000"/>
            <a:ext cx="3471120" cy="2313360"/>
          </a:xfrm>
          <a:prstGeom prst="rect">
            <a:avLst/>
          </a:prstGeom>
          <a:ln>
            <a:noFill/>
          </a:ln>
        </p:spPr>
      </p:pic>
      <p:pic>
        <p:nvPicPr>
          <p:cNvPr id="227" name="Afbeelding 5" descr=""/>
          <p:cNvPicPr/>
          <p:nvPr/>
        </p:nvPicPr>
        <p:blipFill>
          <a:blip r:embed="rId2"/>
          <a:stretch/>
        </p:blipFill>
        <p:spPr>
          <a:xfrm>
            <a:off x="3060000" y="1440000"/>
            <a:ext cx="3177360" cy="2117520"/>
          </a:xfrm>
          <a:prstGeom prst="rect">
            <a:avLst/>
          </a:prstGeom>
          <a:ln>
            <a:noFill/>
          </a:ln>
        </p:spPr>
      </p:pic>
      <p:pic>
        <p:nvPicPr>
          <p:cNvPr id="228" name="Afbeelding 7" descr=""/>
          <p:cNvPicPr/>
          <p:nvPr/>
        </p:nvPicPr>
        <p:blipFill>
          <a:blip r:embed="rId3"/>
          <a:stretch/>
        </p:blipFill>
        <p:spPr>
          <a:xfrm>
            <a:off x="5139720" y="4140000"/>
            <a:ext cx="3498840" cy="2331720"/>
          </a:xfrm>
          <a:prstGeom prst="rect">
            <a:avLst/>
          </a:prstGeom>
          <a:ln>
            <a:noFill/>
          </a:ln>
        </p:spPr>
      </p:pic>
      <p:pic>
        <p:nvPicPr>
          <p:cNvPr id="229" name="Afbeelding 21" descr=""/>
          <p:cNvPicPr/>
          <p:nvPr/>
        </p:nvPicPr>
        <p:blipFill>
          <a:blip r:embed="rId4"/>
          <a:stretch/>
        </p:blipFill>
        <p:spPr>
          <a:xfrm rot="5400000">
            <a:off x="59760" y="958320"/>
            <a:ext cx="2518560" cy="167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8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42960" y="357120"/>
            <a:ext cx="7756200" cy="6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de-A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Putz und Spachteln arbeiten</a:t>
            </a:r>
            <a:endParaRPr b="0" lang="de-A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AT" sz="3600" spc="-1" strike="noStrike">
              <a:latin typeface="Arial"/>
            </a:endParaRPr>
          </a:p>
        </p:txBody>
      </p:sp>
      <p:pic>
        <p:nvPicPr>
          <p:cNvPr id="231" name="Tijdelijke aanduiding voor inhoud 3" descr=""/>
          <p:cNvPicPr/>
          <p:nvPr/>
        </p:nvPicPr>
        <p:blipFill>
          <a:blip r:embed="rId1"/>
          <a:stretch/>
        </p:blipFill>
        <p:spPr>
          <a:xfrm rot="5400000">
            <a:off x="4554000" y="2230920"/>
            <a:ext cx="4821480" cy="3213720"/>
          </a:xfrm>
          <a:prstGeom prst="rect">
            <a:avLst/>
          </a:prstGeom>
          <a:ln>
            <a:noFill/>
          </a:ln>
        </p:spPr>
      </p:pic>
      <p:pic>
        <p:nvPicPr>
          <p:cNvPr id="232" name="Afbeelding 4" descr=""/>
          <p:cNvPicPr/>
          <p:nvPr/>
        </p:nvPicPr>
        <p:blipFill>
          <a:blip r:embed="rId2"/>
          <a:stretch/>
        </p:blipFill>
        <p:spPr>
          <a:xfrm>
            <a:off x="857160" y="1000080"/>
            <a:ext cx="2927160" cy="1950840"/>
          </a:xfrm>
          <a:prstGeom prst="rect">
            <a:avLst/>
          </a:prstGeom>
          <a:ln>
            <a:noFill/>
          </a:ln>
        </p:spPr>
      </p:pic>
      <p:pic>
        <p:nvPicPr>
          <p:cNvPr id="233" name="Afbeelding 5" descr=""/>
          <p:cNvPicPr/>
          <p:nvPr/>
        </p:nvPicPr>
        <p:blipFill>
          <a:blip r:embed="rId3"/>
          <a:stretch/>
        </p:blipFill>
        <p:spPr>
          <a:xfrm>
            <a:off x="571320" y="3500280"/>
            <a:ext cx="3542400" cy="236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Wand und Boden</a:t>
            </a:r>
            <a:endParaRPr b="0" lang="de-AT" sz="4400" spc="-1" strike="noStrike">
              <a:latin typeface="Arial"/>
            </a:endParaRPr>
          </a:p>
          <a:p>
            <a:r>
              <a:rPr b="0" lang="de-A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Heizung</a:t>
            </a:r>
            <a:endParaRPr b="0" lang="de-AT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AT" sz="4400" spc="-1" strike="noStrike">
              <a:latin typeface="Arial"/>
            </a:endParaRPr>
          </a:p>
        </p:txBody>
      </p:sp>
      <p:pic>
        <p:nvPicPr>
          <p:cNvPr id="235" name="Afbeelding 4" descr=""/>
          <p:cNvPicPr/>
          <p:nvPr/>
        </p:nvPicPr>
        <p:blipFill>
          <a:blip r:embed="rId1"/>
          <a:stretch/>
        </p:blipFill>
        <p:spPr>
          <a:xfrm>
            <a:off x="4500720" y="857160"/>
            <a:ext cx="3213000" cy="4839120"/>
          </a:xfrm>
          <a:prstGeom prst="rect">
            <a:avLst/>
          </a:prstGeom>
          <a:ln>
            <a:noFill/>
          </a:ln>
        </p:spPr>
      </p:pic>
      <p:pic>
        <p:nvPicPr>
          <p:cNvPr id="236" name="Tijdelijke aanduiding voor inhoud 8" descr=""/>
          <p:cNvPicPr/>
          <p:nvPr/>
        </p:nvPicPr>
        <p:blipFill>
          <a:blip r:embed="rId2"/>
          <a:stretch/>
        </p:blipFill>
        <p:spPr>
          <a:xfrm>
            <a:off x="214200" y="2357280"/>
            <a:ext cx="3936960" cy="262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Application>LibreOffice/5.4.2.2$Windows_X86_64 LibreOffice_project/22b09f6418e8c2d508a9eaf86b2399209b0990f4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de-DE</dc:language>
  <cp:lastModifiedBy/>
  <dcterms:modified xsi:type="dcterms:W3CDTF">2021-02-18T15:43:09Z</dcterms:modified>
  <cp:revision>9</cp:revision>
  <dc:subject/>
  <dc:title/>
</cp:coreProperties>
</file>